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4"/>
  </p:notesMasterIdLst>
  <p:sldIdLst>
    <p:sldId id="256" r:id="rId3"/>
    <p:sldId id="296" r:id="rId4"/>
    <p:sldId id="295" r:id="rId5"/>
    <p:sldId id="262" r:id="rId6"/>
    <p:sldId id="258" r:id="rId7"/>
    <p:sldId id="302" r:id="rId8"/>
    <p:sldId id="300" r:id="rId9"/>
    <p:sldId id="303" r:id="rId10"/>
    <p:sldId id="304" r:id="rId11"/>
    <p:sldId id="305" r:id="rId12"/>
    <p:sldId id="306" r:id="rId13"/>
  </p:sldIdLst>
  <p:sldSz cx="9144000" cy="5143500" type="screen16x9"/>
  <p:notesSz cx="6858000" cy="9144000"/>
  <p:embeddedFontLst>
    <p:embeddedFont>
      <p:font typeface="Bree Serif" panose="020B0604020202020204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italic r:id="rId33"/>
      <p:boldItalic r:id="rId34"/>
    </p:embeddedFont>
    <p:embeddedFont>
      <p:font typeface="Roboto Light" panose="02000000000000000000" pitchFamily="2" charset="0"/>
      <p:regular r:id="rId35"/>
      <p:bold r:id="rId36"/>
      <p:italic r:id="rId37"/>
      <p:boldItalic r:id="rId38"/>
    </p:embeddedFont>
    <p:embeddedFont>
      <p:font typeface="Roboto Mono Regular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E43"/>
    <a:srgbClr val="1E1044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84" y="1296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ndrianova/mos-news/blob/master/Documentation.pdf" TargetMode="External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lato" panose="020B0604020202020204" pitchFamily="34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en-US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Сопроводительная документация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531113" y="2571750"/>
            <a:ext cx="9829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Стегура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Никита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+7 909 920 99-94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@nstegura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085015" y="2571750"/>
            <a:ext cx="13324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Андрианова Маргарита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+7 916 661 94-65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@MargaritaAndrianova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Team Lead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3892122" y="2571750"/>
            <a:ext cx="11849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Джалагония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Индико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999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989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26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@NikaParen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Scientist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5726479" y="2573479"/>
            <a:ext cx="9829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Волчугин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Денис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+7 985 965 11-87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@volchugin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D48DB0B-EB74-C74D-BBFA-5370D9D9C6FF}"/>
              </a:ext>
            </a:extLst>
          </p:cNvPr>
          <p:cNvSpPr/>
          <p:nvPr/>
        </p:nvSpPr>
        <p:spPr>
          <a:xfrm>
            <a:off x="7520024" y="2571750"/>
            <a:ext cx="853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Кассан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Элиза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62.84.119.232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Алгоритм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486299" y="1836933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2219666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3950665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E8407FB-44DF-7E4D-9934-87F70C8FAB7A}"/>
              </a:ext>
            </a:extLst>
          </p:cNvPr>
          <p:cNvSpPr/>
          <p:nvPr/>
        </p:nvSpPr>
        <p:spPr>
          <a:xfrm>
            <a:off x="5684034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39BB7B4-A609-514A-88BA-A6214E746CCF}"/>
              </a:ext>
            </a:extLst>
          </p:cNvPr>
          <p:cNvSpPr/>
          <p:nvPr/>
        </p:nvSpPr>
        <p:spPr>
          <a:xfrm>
            <a:off x="7415031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055569-FAF7-4B83-82BD-E26F0A96B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36" y="1491269"/>
            <a:ext cx="933820" cy="9338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36D86F-FC46-4CD0-96F3-EEAE190EFC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653" y="1475579"/>
            <a:ext cx="965200" cy="9652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695A8A-4540-4311-B587-652C456BC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750" y="1475579"/>
            <a:ext cx="965200" cy="9652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21FDDF-F36B-4B12-9AFA-FF13772F1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2847" y="1475579"/>
            <a:ext cx="965200" cy="9652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64385A-1F62-4CF9-A276-267AC60B69D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9210"/>
          <a:stretch/>
        </p:blipFill>
        <p:spPr>
          <a:xfrm>
            <a:off x="7512943" y="1463102"/>
            <a:ext cx="965200" cy="9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  <a:endParaRPr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5244</TotalTime>
  <Words>398</Words>
  <Application>Microsoft Office PowerPoint</Application>
  <PresentationFormat>Экран (16:9)</PresentationFormat>
  <Paragraphs>89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22" baseType="lpstr">
      <vt:lpstr>Roboto Black</vt:lpstr>
      <vt:lpstr>Roboto</vt:lpstr>
      <vt:lpstr>Roboto Mono Regular</vt:lpstr>
      <vt:lpstr>Proxima Nova Semibold</vt:lpstr>
      <vt:lpstr>lato</vt:lpstr>
      <vt:lpstr>Bree Serif</vt:lpstr>
      <vt:lpstr>Roboto Light</vt:lpstr>
      <vt:lpstr>Arial</vt:lpstr>
      <vt:lpstr>Proxima Nova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75</cp:revision>
  <dcterms:modified xsi:type="dcterms:W3CDTF">2021-10-24T19:11:17Z</dcterms:modified>
</cp:coreProperties>
</file>